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2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04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61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7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26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9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67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2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1F32A-7863-684A-901B-E4BB8319D6C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8AC86-2E02-A44D-880A-78FFC993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8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7078A8-1379-4579-9472-FA7AFAF5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Trimethyl Phosphate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74382985-F3DB-443D-8BB2-39791017D27A}"/>
              </a:ext>
            </a:extLst>
          </p:cNvPr>
          <p:cNvGrpSpPr/>
          <p:nvPr/>
        </p:nvGrpSpPr>
        <p:grpSpPr>
          <a:xfrm>
            <a:off x="1194450" y="2438137"/>
            <a:ext cx="6561056" cy="1200329"/>
            <a:chOff x="2358271" y="3320603"/>
            <a:chExt cx="6561056" cy="1200329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DC2DC3F4-EFD4-486F-B508-D24A8B187EE0}"/>
                </a:ext>
              </a:extLst>
            </p:cNvPr>
            <p:cNvSpPr/>
            <p:nvPr/>
          </p:nvSpPr>
          <p:spPr>
            <a:xfrm>
              <a:off x="2823327" y="3320603"/>
              <a:ext cx="6096000" cy="1200329"/>
            </a:xfrm>
            <a:prstGeom prst="rect">
              <a:avLst/>
            </a:prstGeom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b="1" dirty="0"/>
                <a:t>WARNING: </a:t>
              </a:r>
              <a:r>
                <a:rPr lang="en-US" dirty="0"/>
                <a:t>This product can expose you to chemicals including trimethyl phosphate, which is known to the State of California to cause cancer. For more information, go to 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37543463-7A28-4CE4-AB6E-5DACD4A31A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58271" y="3320603"/>
              <a:ext cx="474483" cy="29135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CC9FD96-CF1E-4D89-8A5B-91159F49A0FC}"/>
              </a:ext>
            </a:extLst>
          </p:cNvPr>
          <p:cNvSpPr/>
          <p:nvPr/>
        </p:nvSpPr>
        <p:spPr>
          <a:xfrm>
            <a:off x="952500" y="2362200"/>
            <a:ext cx="6992052" cy="12762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D0D334A-B21E-4A57-A239-4E3792A65F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451" y="3755515"/>
            <a:ext cx="7029297" cy="137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249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Trimethyl Phosphate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Tegethoff</dc:creator>
  <cp:lastModifiedBy>Denice Tegethoff</cp:lastModifiedBy>
  <cp:revision>2</cp:revision>
  <dcterms:created xsi:type="dcterms:W3CDTF">2018-08-29T16:27:41Z</dcterms:created>
  <dcterms:modified xsi:type="dcterms:W3CDTF">2018-08-29T16:27:51Z</dcterms:modified>
</cp:coreProperties>
</file>