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3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4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2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9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5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1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4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4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4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E52F0-CFF8-2C43-8459-EF7799B0D21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CB93-E511-7643-AB1D-3821350F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1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95FD22-131D-4719-A9A4-109CB9750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Silica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A5C7B116-CAB2-44AF-8B3A-4896DCCDBFDB}"/>
              </a:ext>
            </a:extLst>
          </p:cNvPr>
          <p:cNvGrpSpPr/>
          <p:nvPr/>
        </p:nvGrpSpPr>
        <p:grpSpPr>
          <a:xfrm>
            <a:off x="1075480" y="2510645"/>
            <a:ext cx="6941274" cy="923330"/>
            <a:chOff x="2348844" y="3320603"/>
            <a:chExt cx="6561056" cy="92333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AEDC9E88-7A17-4F6F-84D9-7DF751576C0F}"/>
                </a:ext>
              </a:extLst>
            </p:cNvPr>
            <p:cNvSpPr/>
            <p:nvPr/>
          </p:nvSpPr>
          <p:spPr>
            <a:xfrm>
              <a:off x="2813900" y="3320603"/>
              <a:ext cx="6096000" cy="923330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silica, which is known to the State of California to cause cancer.</a:t>
              </a:r>
            </a:p>
            <a:p>
              <a:r>
                <a:rPr lang="en-US" dirty="0"/>
                <a:t>For more information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7AFB97F7-44DC-43D9-8D35-19C3D00166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8844" y="3320603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AE0E4CA-32A4-45FE-B556-8D75752A17B0}"/>
              </a:ext>
            </a:extLst>
          </p:cNvPr>
          <p:cNvSpPr/>
          <p:nvPr/>
        </p:nvSpPr>
        <p:spPr>
          <a:xfrm>
            <a:off x="972413" y="2362200"/>
            <a:ext cx="7044341" cy="1244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63B9E45-69DB-4C72-AFDE-9095E81DE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056684"/>
            <a:ext cx="708416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1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Silica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Silica</dc:title>
  <dc:creator>Denice Tegethoff</dc:creator>
  <cp:lastModifiedBy>Denice Tegethoff</cp:lastModifiedBy>
  <cp:revision>1</cp:revision>
  <dcterms:created xsi:type="dcterms:W3CDTF">2018-08-29T16:27:29Z</dcterms:created>
  <dcterms:modified xsi:type="dcterms:W3CDTF">2018-08-29T16:27:35Z</dcterms:modified>
</cp:coreProperties>
</file>