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5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0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1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5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3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6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BE74D-D124-594C-9D3B-35622C740EF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E5A77-36DA-0341-B387-4AA6A280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4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5C2B31-1994-4220-AD22-1F70AB26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Short Form - Cancer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C03369EE-C9C6-4E33-8829-DA7474ABF3B5}"/>
              </a:ext>
            </a:extLst>
          </p:cNvPr>
          <p:cNvGrpSpPr/>
          <p:nvPr/>
        </p:nvGrpSpPr>
        <p:grpSpPr>
          <a:xfrm>
            <a:off x="962027" y="2362200"/>
            <a:ext cx="5638006" cy="1113505"/>
            <a:chOff x="2109087" y="2310444"/>
            <a:chExt cx="5638006" cy="1113505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CE006C2E-B260-4AC1-B0D9-14B8FD0D4C9C}"/>
                </a:ext>
              </a:extLst>
            </p:cNvPr>
            <p:cNvSpPr/>
            <p:nvPr/>
          </p:nvSpPr>
          <p:spPr>
            <a:xfrm>
              <a:off x="2911531" y="2671656"/>
              <a:ext cx="4639339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Cancer -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4B8AAEF5-A3C5-4879-8343-A42C7774D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0689" y="2671656"/>
              <a:ext cx="510842" cy="391082"/>
            </a:xfrm>
            <a:prstGeom prst="rect">
              <a:avLst/>
            </a:prstGeom>
            <a:ln w="28575"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60C8C4BE-A756-49F7-B4CD-CDADFC16D228}"/>
                </a:ext>
              </a:extLst>
            </p:cNvPr>
            <p:cNvSpPr/>
            <p:nvPr/>
          </p:nvSpPr>
          <p:spPr>
            <a:xfrm>
              <a:off x="2109087" y="2310444"/>
              <a:ext cx="5638006" cy="111350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6A7685D9-9EB7-4D0F-AC05-D09EBC327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3896876"/>
            <a:ext cx="567586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1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Short Form - Cancer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Form - Cancer</dc:title>
  <dc:creator>Denice Tegethoff</dc:creator>
  <cp:lastModifiedBy>Denice Tegethoff</cp:lastModifiedBy>
  <cp:revision>1</cp:revision>
  <dcterms:created xsi:type="dcterms:W3CDTF">2018-08-29T16:27:56Z</dcterms:created>
  <dcterms:modified xsi:type="dcterms:W3CDTF">2018-08-29T16:28:06Z</dcterms:modified>
</cp:coreProperties>
</file>