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24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85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04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6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56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63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E8FC-B04A-9B49-9848-9B4311248376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49BFE-2184-F445-BAD7-761F00FC6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9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342836-1A09-4535-85ED-783915C7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3268" cy="1325563"/>
          </a:xfrm>
        </p:spPr>
        <p:txBody>
          <a:bodyPr/>
          <a:lstStyle/>
          <a:p>
            <a:r>
              <a:rPr lang="en-US" b="1" dirty="0"/>
              <a:t>Short Form – Cancer and Reproductive Toxicant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B19AF8C0-8949-4E9C-857D-D6B07E2CF958}"/>
              </a:ext>
            </a:extLst>
          </p:cNvPr>
          <p:cNvGrpSpPr/>
          <p:nvPr/>
        </p:nvGrpSpPr>
        <p:grpSpPr>
          <a:xfrm>
            <a:off x="952500" y="2362200"/>
            <a:ext cx="5638006" cy="1113505"/>
            <a:chOff x="2099660" y="2513483"/>
            <a:chExt cx="5638006" cy="1113505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84BA37E6-0336-42A9-B178-DE2C636A04B1}"/>
                </a:ext>
              </a:extLst>
            </p:cNvPr>
            <p:cNvSpPr/>
            <p:nvPr/>
          </p:nvSpPr>
          <p:spPr>
            <a:xfrm>
              <a:off x="2902104" y="2747071"/>
              <a:ext cx="4639339" cy="646331"/>
            </a:xfrm>
            <a:prstGeom prst="rect">
              <a:avLst/>
            </a:prstGeom>
            <a:ln w="28575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Cancer and Reproductive Harm -www.P65Warnings.ca.gov.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84A50F02-5267-4D0C-8ED1-37DB279BA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1262" y="2747071"/>
              <a:ext cx="510842" cy="391082"/>
            </a:xfrm>
            <a:prstGeom prst="rect">
              <a:avLst/>
            </a:prstGeom>
            <a:ln w="28575">
              <a:noFill/>
            </a:ln>
          </p:spPr>
        </p:pic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DD313D7C-1EE5-4B0D-AA9F-2AD975D8FDBC}"/>
                </a:ext>
              </a:extLst>
            </p:cNvPr>
            <p:cNvSpPr/>
            <p:nvPr/>
          </p:nvSpPr>
          <p:spPr>
            <a:xfrm>
              <a:off x="2099660" y="2513483"/>
              <a:ext cx="5638006" cy="111350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DE8E6EB-9C2D-42B8-B0D1-C8F9218FD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3816570"/>
            <a:ext cx="5675868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7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Short Form – Cancer and Reproductive Toxicant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Form – Cancer and Reproductive Toxicant</dc:title>
  <dc:creator>Denice Tegethoff</dc:creator>
  <cp:lastModifiedBy>Denice Tegethoff</cp:lastModifiedBy>
  <cp:revision>1</cp:revision>
  <dcterms:created xsi:type="dcterms:W3CDTF">2018-08-29T16:28:12Z</dcterms:created>
  <dcterms:modified xsi:type="dcterms:W3CDTF">2018-08-29T16:28:40Z</dcterms:modified>
</cp:coreProperties>
</file>