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4712"/>
  </p:normalViewPr>
  <p:slideViewPr>
    <p:cSldViewPr snapToGrid="0" snapToObjects="1" showGuides="1">
      <p:cViewPr varScale="1">
        <p:scale>
          <a:sx n="85" d="100"/>
          <a:sy n="85" d="100"/>
        </p:scale>
        <p:origin x="200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5D90-6642-2D4A-9438-CFD31435A86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9069-3A20-974A-B6D1-A6380A6E3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1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5D90-6642-2D4A-9438-CFD31435A86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9069-3A20-974A-B6D1-A6380A6E3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271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5D90-6642-2D4A-9438-CFD31435A86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9069-3A20-974A-B6D1-A6380A6E3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42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5D90-6642-2D4A-9438-CFD31435A86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9069-3A20-974A-B6D1-A6380A6E3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0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5D90-6642-2D4A-9438-CFD31435A86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9069-3A20-974A-B6D1-A6380A6E3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0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5D90-6642-2D4A-9438-CFD31435A86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9069-3A20-974A-B6D1-A6380A6E3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46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5D90-6642-2D4A-9438-CFD31435A86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9069-3A20-974A-B6D1-A6380A6E3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87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5D90-6642-2D4A-9438-CFD31435A86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9069-3A20-974A-B6D1-A6380A6E3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350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5D90-6642-2D4A-9438-CFD31435A86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9069-3A20-974A-B6D1-A6380A6E3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14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5D90-6642-2D4A-9438-CFD31435A86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9069-3A20-974A-B6D1-A6380A6E3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4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5D90-6642-2D4A-9438-CFD31435A86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9069-3A20-974A-B6D1-A6380A6E3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7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45D90-6642-2D4A-9438-CFD31435A86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89069-3A20-974A-B6D1-A6380A6E3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228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95FD22-131D-4719-A9A4-109CB9750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Nickel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A5C7B116-CAB2-44AF-8B3A-4896DCCDBFDB}"/>
              </a:ext>
            </a:extLst>
          </p:cNvPr>
          <p:cNvGrpSpPr/>
          <p:nvPr/>
        </p:nvGrpSpPr>
        <p:grpSpPr>
          <a:xfrm>
            <a:off x="1055567" y="2510645"/>
            <a:ext cx="6941274" cy="923330"/>
            <a:chOff x="2348844" y="3320603"/>
            <a:chExt cx="6561056" cy="92333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AEDC9E88-7A17-4F6F-84D9-7DF751576C0F}"/>
                </a:ext>
              </a:extLst>
            </p:cNvPr>
            <p:cNvSpPr/>
            <p:nvPr/>
          </p:nvSpPr>
          <p:spPr>
            <a:xfrm>
              <a:off x="2813900" y="3320603"/>
              <a:ext cx="6096000" cy="923330"/>
            </a:xfrm>
            <a:prstGeom prst="rect">
              <a:avLst/>
            </a:prstGeom>
            <a:ln w="28575">
              <a:noFill/>
            </a:ln>
          </p:spPr>
          <p:txBody>
            <a:bodyPr>
              <a:spAutoFit/>
            </a:bodyPr>
            <a:lstStyle/>
            <a:p>
              <a:r>
                <a:rPr lang="en-US" b="1" dirty="0"/>
                <a:t>WARNING</a:t>
              </a:r>
              <a:r>
                <a:rPr lang="en-US" dirty="0"/>
                <a:t>: This product can expose you to chemicals including nickel, which is known to the State of California to cause cancer.</a:t>
              </a:r>
            </a:p>
            <a:p>
              <a:r>
                <a:rPr lang="en-US" dirty="0"/>
                <a:t>For more information go to www.P65Warnings.ca.gov.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7AFB97F7-44DC-43D9-8D35-19C3D00166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48844" y="3320603"/>
              <a:ext cx="474483" cy="291355"/>
            </a:xfrm>
            <a:prstGeom prst="rect">
              <a:avLst/>
            </a:prstGeom>
            <a:ln w="28575">
              <a:noFill/>
            </a:ln>
          </p:spPr>
        </p:pic>
      </p:grp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AAE0E4CA-32A4-45FE-B556-8D75752A17B0}"/>
              </a:ext>
            </a:extLst>
          </p:cNvPr>
          <p:cNvSpPr/>
          <p:nvPr/>
        </p:nvSpPr>
        <p:spPr>
          <a:xfrm>
            <a:off x="952500" y="2362200"/>
            <a:ext cx="7044341" cy="12443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4EE243B4-5028-4246-82E7-4246A44B22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4006462"/>
            <a:ext cx="7084166" cy="128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7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Nickel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Nickel</dc:title>
  <dc:creator>Denice Tegethoff</dc:creator>
  <cp:lastModifiedBy>Denice Tegethoff</cp:lastModifiedBy>
  <cp:revision>1</cp:revision>
  <dcterms:created xsi:type="dcterms:W3CDTF">2018-08-29T16:25:11Z</dcterms:created>
  <dcterms:modified xsi:type="dcterms:W3CDTF">2018-08-29T16:25:24Z</dcterms:modified>
</cp:coreProperties>
</file>