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04"/>
    <p:restoredTop sz="94712"/>
  </p:normalViewPr>
  <p:slideViewPr>
    <p:cSldViewPr snapToGrid="0" snapToObjects="1" showGuides="1">
      <p:cViewPr varScale="1">
        <p:scale>
          <a:sx n="85" d="100"/>
          <a:sy n="85" d="100"/>
        </p:scale>
        <p:origin x="200" y="5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12D3-1DA7-7E4D-B689-E4EC5922355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EE-5840-904A-9EDD-0303DBCD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76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12D3-1DA7-7E4D-B689-E4EC5922355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EE-5840-904A-9EDD-0303DBCD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93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12D3-1DA7-7E4D-B689-E4EC5922355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EE-5840-904A-9EDD-0303DBCD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649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12D3-1DA7-7E4D-B689-E4EC5922355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EE-5840-904A-9EDD-0303DBCD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62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12D3-1DA7-7E4D-B689-E4EC5922355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EE-5840-904A-9EDD-0303DBCD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43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12D3-1DA7-7E4D-B689-E4EC5922355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EE-5840-904A-9EDD-0303DBCD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80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12D3-1DA7-7E4D-B689-E4EC5922355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EE-5840-904A-9EDD-0303DBCD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9926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12D3-1DA7-7E4D-B689-E4EC5922355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EE-5840-904A-9EDD-0303DBCD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40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12D3-1DA7-7E4D-B689-E4EC5922355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EE-5840-904A-9EDD-0303DBCD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141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12D3-1DA7-7E4D-B689-E4EC5922355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EE-5840-904A-9EDD-0303DBCD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7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112D3-1DA7-7E4D-B689-E4EC5922355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B65CEE-5840-904A-9EDD-0303DBCD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18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112D3-1DA7-7E4D-B689-E4EC59223551}" type="datetimeFigureOut">
              <a:rPr lang="en-US" smtClean="0"/>
              <a:t>8/29/18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65CEE-5840-904A-9EDD-0303DBCD18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74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595FD22-131D-4719-A9A4-109CB97501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Nickel and Bisphenol-A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="" xmlns:a16="http://schemas.microsoft.com/office/drawing/2014/main" id="{A5C7B116-CAB2-44AF-8B3A-4896DCCDBFDB}"/>
              </a:ext>
            </a:extLst>
          </p:cNvPr>
          <p:cNvGrpSpPr/>
          <p:nvPr/>
        </p:nvGrpSpPr>
        <p:grpSpPr>
          <a:xfrm>
            <a:off x="1055567" y="2433035"/>
            <a:ext cx="6941274" cy="1477328"/>
            <a:chOff x="2348844" y="3320603"/>
            <a:chExt cx="6561056" cy="1477328"/>
          </a:xfrm>
        </p:grpSpPr>
        <p:sp>
          <p:nvSpPr>
            <p:cNvPr id="4" name="Rectangle 3">
              <a:extLst>
                <a:ext uri="{FF2B5EF4-FFF2-40B4-BE49-F238E27FC236}">
                  <a16:creationId xmlns="" xmlns:a16="http://schemas.microsoft.com/office/drawing/2014/main" id="{AEDC9E88-7A17-4F6F-84D9-7DF751576C0F}"/>
                </a:ext>
              </a:extLst>
            </p:cNvPr>
            <p:cNvSpPr/>
            <p:nvPr/>
          </p:nvSpPr>
          <p:spPr>
            <a:xfrm>
              <a:off x="2813900" y="3320603"/>
              <a:ext cx="6096000" cy="1477328"/>
            </a:xfrm>
            <a:prstGeom prst="rect">
              <a:avLst/>
            </a:prstGeom>
            <a:ln w="28575">
              <a:noFill/>
            </a:ln>
          </p:spPr>
          <p:txBody>
            <a:bodyPr>
              <a:spAutoFit/>
            </a:bodyPr>
            <a:lstStyle/>
            <a:p>
              <a:r>
                <a:rPr lang="en-US" b="1" dirty="0"/>
                <a:t>WARNING</a:t>
              </a:r>
              <a:r>
                <a:rPr lang="en-US" dirty="0"/>
                <a:t>: This product can expose you to chemicals including nickel, which is known to the State of California to cause cancer, and bisphenol-a, which is known to the State of California to cause birth defects or other reproductive harm.</a:t>
              </a:r>
            </a:p>
            <a:p>
              <a:r>
                <a:rPr lang="en-US" dirty="0"/>
                <a:t>For more information go to www.P65Warnings.ca.gov.</a:t>
              </a:r>
            </a:p>
          </p:txBody>
        </p:sp>
        <p:pic>
          <p:nvPicPr>
            <p:cNvPr id="5" name="Picture 4">
              <a:extLst>
                <a:ext uri="{FF2B5EF4-FFF2-40B4-BE49-F238E27FC236}">
                  <a16:creationId xmlns="" xmlns:a16="http://schemas.microsoft.com/office/drawing/2014/main" id="{7AFB97F7-44DC-43D9-8D35-19C3D001660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348844" y="3320603"/>
              <a:ext cx="474483" cy="291355"/>
            </a:xfrm>
            <a:prstGeom prst="rect">
              <a:avLst/>
            </a:prstGeom>
            <a:ln w="28575">
              <a:noFill/>
            </a:ln>
          </p:spPr>
        </p:pic>
      </p:grp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AAE0E4CA-32A4-45FE-B556-8D75752A17B0}"/>
              </a:ext>
            </a:extLst>
          </p:cNvPr>
          <p:cNvSpPr/>
          <p:nvPr/>
        </p:nvSpPr>
        <p:spPr>
          <a:xfrm>
            <a:off x="952500" y="2362200"/>
            <a:ext cx="7044341" cy="1638062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DCDB3495-35D7-4D68-9DB6-C6A1017EF1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00" y="4199656"/>
            <a:ext cx="7078069" cy="1676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653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Macintosh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Nickel and Bisphenol-A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Denice Tegethoff</dc:creator>
  <cp:lastModifiedBy>Denice Tegethoff</cp:lastModifiedBy>
  <cp:revision>2</cp:revision>
  <dcterms:created xsi:type="dcterms:W3CDTF">2018-08-29T16:25:27Z</dcterms:created>
  <dcterms:modified xsi:type="dcterms:W3CDTF">2018-08-29T16:25:48Z</dcterms:modified>
</cp:coreProperties>
</file>