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9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3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5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6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9C0EA-2CE1-134F-AD85-018158B2B1C4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2E7C-7BF0-4741-ABFB-41A0526A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5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ED6B659-6665-4B28-9B9F-63DBB5EDF4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5012" y="677040"/>
            <a:ext cx="11389894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Nickel and 1,3,5-Triglycidyl-s-triazinetrione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F0EECC9C-0513-4782-A9D7-21B3D7F1F088}"/>
              </a:ext>
            </a:extLst>
          </p:cNvPr>
          <p:cNvGrpSpPr/>
          <p:nvPr/>
        </p:nvGrpSpPr>
        <p:grpSpPr>
          <a:xfrm>
            <a:off x="1055567" y="2433035"/>
            <a:ext cx="6941274" cy="1477328"/>
            <a:chOff x="2348844" y="3320603"/>
            <a:chExt cx="6561056" cy="1477328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6659C478-87F2-4F5B-8B32-DCB06686FB97}"/>
                </a:ext>
              </a:extLst>
            </p:cNvPr>
            <p:cNvSpPr/>
            <p:nvPr/>
          </p:nvSpPr>
          <p:spPr>
            <a:xfrm>
              <a:off x="2813900" y="3320603"/>
              <a:ext cx="6096000" cy="1477328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nickel, which is known to the State of California to cause cancer, and 1,3,5-triglycidyl-s-triazinetrione, which is known to the State of California to cause birth defects or other reproductive harm.</a:t>
              </a:r>
            </a:p>
            <a:p>
              <a:r>
                <a:rPr lang="en-US" dirty="0"/>
                <a:t>For more information go to www.P65Warnings.ca.gov.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DBEF91EE-8266-49E2-A1AF-3810BC95B9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8844" y="3320603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A953512-EEFB-4D2A-8443-7246B903EDBC}"/>
              </a:ext>
            </a:extLst>
          </p:cNvPr>
          <p:cNvSpPr/>
          <p:nvPr/>
        </p:nvSpPr>
        <p:spPr>
          <a:xfrm>
            <a:off x="952500" y="2362200"/>
            <a:ext cx="7044341" cy="16380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7ED510E2-A568-454C-9E3A-FF7E84C7F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116649"/>
            <a:ext cx="7132938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85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Nickel and 1,3,5-Triglycidyl-s-triazinetrione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Nickel and 1,3,5-Triglycidyl-s-triazinetrione</dc:title>
  <dc:creator>Denice Tegethoff</dc:creator>
  <cp:lastModifiedBy>Denice Tegethoff</cp:lastModifiedBy>
  <cp:revision>1</cp:revision>
  <dcterms:created xsi:type="dcterms:W3CDTF">2018-08-29T16:25:56Z</dcterms:created>
  <dcterms:modified xsi:type="dcterms:W3CDTF">2018-08-29T16:26:27Z</dcterms:modified>
</cp:coreProperties>
</file>