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4"/>
    <p:restoredTop sz="94712"/>
  </p:normalViewPr>
  <p:slideViewPr>
    <p:cSldViewPr snapToGrid="0" snapToObjects="1" showGuides="1">
      <p:cViewPr varScale="1">
        <p:scale>
          <a:sx n="85" d="100"/>
          <a:sy n="85" d="100"/>
        </p:scale>
        <p:origin x="200" y="5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D57D36-700B-D54F-810A-32B76647E1DF}"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1739252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D57D36-700B-D54F-810A-32B76647E1DF}"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1567034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D57D36-700B-D54F-810A-32B76647E1DF}"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405613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D57D36-700B-D54F-810A-32B76647E1DF}"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7420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D57D36-700B-D54F-810A-32B76647E1DF}"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162211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D57D36-700B-D54F-810A-32B76647E1DF}" type="datetimeFigureOut">
              <a:rPr lang="en-US" smtClean="0"/>
              <a:t>8/29/18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54835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D57D36-700B-D54F-810A-32B76647E1DF}" type="datetimeFigureOut">
              <a:rPr lang="en-US" smtClean="0"/>
              <a:t>8/29/18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142684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D57D36-700B-D54F-810A-32B76647E1DF}" type="datetimeFigureOut">
              <a:rPr lang="en-US" smtClean="0"/>
              <a:t>8/29/18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51911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57D36-700B-D54F-810A-32B76647E1DF}" type="datetimeFigureOut">
              <a:rPr lang="en-US" smtClean="0"/>
              <a:t>8/29/18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599883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D57D36-700B-D54F-810A-32B76647E1DF}" type="datetimeFigureOut">
              <a:rPr lang="en-US" smtClean="0"/>
              <a:t>8/29/18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1957291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D57D36-700B-D54F-810A-32B76647E1DF}" type="datetimeFigureOut">
              <a:rPr lang="en-US" smtClean="0"/>
              <a:t>8/29/18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452F8E-AEDA-854A-B904-3840F1305EE0}" type="slidenum">
              <a:rPr lang="en-US" smtClean="0"/>
              <a:t>‹#›</a:t>
            </a:fld>
            <a:endParaRPr lang="en-US"/>
          </a:p>
        </p:txBody>
      </p:sp>
    </p:spTree>
    <p:extLst>
      <p:ext uri="{BB962C8B-B14F-4D97-AF65-F5344CB8AC3E}">
        <p14:creationId xmlns:p14="http://schemas.microsoft.com/office/powerpoint/2010/main" val="10480887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57D36-700B-D54F-810A-32B76647E1DF}" type="datetimeFigureOut">
              <a:rPr lang="en-US" smtClean="0"/>
              <a:t>8/29/18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452F8E-AEDA-854A-B904-3840F1305EE0}" type="slidenum">
              <a:rPr lang="en-US" smtClean="0"/>
              <a:t>‹#›</a:t>
            </a:fld>
            <a:endParaRPr lang="en-US"/>
          </a:p>
        </p:txBody>
      </p:sp>
    </p:spTree>
    <p:extLst>
      <p:ext uri="{BB962C8B-B14F-4D97-AF65-F5344CB8AC3E}">
        <p14:creationId xmlns:p14="http://schemas.microsoft.com/office/powerpoint/2010/main" val="1284479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F26149-A04C-4DA7-A0B9-F0AA82DED605}"/>
              </a:ext>
            </a:extLst>
          </p:cNvPr>
          <p:cNvSpPr>
            <a:spLocks noGrp="1"/>
          </p:cNvSpPr>
          <p:nvPr>
            <p:ph type="title"/>
          </p:nvPr>
        </p:nvSpPr>
        <p:spPr/>
        <p:txBody>
          <a:bodyPr/>
          <a:lstStyle/>
          <a:p>
            <a:r>
              <a:rPr lang="en-US" b="1" dirty="0"/>
              <a:t>Lead</a:t>
            </a:r>
          </a:p>
        </p:txBody>
      </p:sp>
      <p:grpSp>
        <p:nvGrpSpPr>
          <p:cNvPr id="3" name="Group 2">
            <a:extLst>
              <a:ext uri="{FF2B5EF4-FFF2-40B4-BE49-F238E27FC236}">
                <a16:creationId xmlns="" xmlns:a16="http://schemas.microsoft.com/office/drawing/2014/main" id="{F0606400-062B-4525-AC21-EA292B03B0B9}"/>
              </a:ext>
            </a:extLst>
          </p:cNvPr>
          <p:cNvGrpSpPr/>
          <p:nvPr/>
        </p:nvGrpSpPr>
        <p:grpSpPr>
          <a:xfrm>
            <a:off x="1090714" y="2479249"/>
            <a:ext cx="6570483" cy="1200329"/>
            <a:chOff x="2243579" y="1509084"/>
            <a:chExt cx="6570483" cy="1200329"/>
          </a:xfrm>
        </p:grpSpPr>
        <p:sp>
          <p:nvSpPr>
            <p:cNvPr id="4" name="Rectangle 3">
              <a:extLst>
                <a:ext uri="{FF2B5EF4-FFF2-40B4-BE49-F238E27FC236}">
                  <a16:creationId xmlns="" xmlns:a16="http://schemas.microsoft.com/office/drawing/2014/main" id="{E5968927-A587-4972-BA64-B0FE2E18888A}"/>
                </a:ext>
              </a:extLst>
            </p:cNvPr>
            <p:cNvSpPr/>
            <p:nvPr/>
          </p:nvSpPr>
          <p:spPr>
            <a:xfrm>
              <a:off x="2718062" y="1509084"/>
              <a:ext cx="6096000" cy="1200329"/>
            </a:xfrm>
            <a:prstGeom prst="rect">
              <a:avLst/>
            </a:prstGeom>
          </p:spPr>
          <p:txBody>
            <a:bodyPr>
              <a:spAutoFit/>
            </a:bodyPr>
            <a:lstStyle/>
            <a:p>
              <a:r>
                <a:rPr lang="en-US" b="1" dirty="0"/>
                <a:t>WARNING: </a:t>
              </a:r>
              <a:r>
                <a:rPr lang="en-US" dirty="0"/>
                <a:t>This product can expose you to chemicals including lead, which is known to the State of California to cause cancer and birth defects or other reproductive harm. For more information, go to www.P65Warnings.ca.gov.</a:t>
              </a:r>
            </a:p>
          </p:txBody>
        </p:sp>
        <p:pic>
          <p:nvPicPr>
            <p:cNvPr id="5" name="Picture 4">
              <a:extLst>
                <a:ext uri="{FF2B5EF4-FFF2-40B4-BE49-F238E27FC236}">
                  <a16:creationId xmlns="" xmlns:a16="http://schemas.microsoft.com/office/drawing/2014/main" id="{E88BEFA7-3C77-49C8-98EE-66C81A389A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3579" y="1509084"/>
              <a:ext cx="474483" cy="291355"/>
            </a:xfrm>
            <a:prstGeom prst="rect">
              <a:avLst/>
            </a:prstGeom>
          </p:spPr>
        </p:pic>
      </p:grpSp>
      <p:sp>
        <p:nvSpPr>
          <p:cNvPr id="6" name="Rectangle 5">
            <a:extLst>
              <a:ext uri="{FF2B5EF4-FFF2-40B4-BE49-F238E27FC236}">
                <a16:creationId xmlns="" xmlns:a16="http://schemas.microsoft.com/office/drawing/2014/main" id="{8DEBAB85-16E6-4442-B004-B0FF0D35FDDB}"/>
              </a:ext>
            </a:extLst>
          </p:cNvPr>
          <p:cNvSpPr/>
          <p:nvPr/>
        </p:nvSpPr>
        <p:spPr>
          <a:xfrm>
            <a:off x="952500" y="2362200"/>
            <a:ext cx="6862595" cy="127626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 xmlns:a16="http://schemas.microsoft.com/office/drawing/2014/main" id="{6EA4D251-CC72-4913-94C4-F8EDB633E3A8}"/>
              </a:ext>
            </a:extLst>
          </p:cNvPr>
          <p:cNvPicPr>
            <a:picLocks noChangeAspect="1"/>
          </p:cNvPicPr>
          <p:nvPr/>
        </p:nvPicPr>
        <p:blipFill>
          <a:blip r:embed="rId3"/>
          <a:stretch>
            <a:fillRect/>
          </a:stretch>
        </p:blipFill>
        <p:spPr>
          <a:xfrm>
            <a:off x="952500" y="3858533"/>
            <a:ext cx="6895174" cy="1420491"/>
          </a:xfrm>
          <a:prstGeom prst="rect">
            <a:avLst/>
          </a:prstGeom>
        </p:spPr>
      </p:pic>
    </p:spTree>
    <p:extLst>
      <p:ext uri="{BB962C8B-B14F-4D97-AF65-F5344CB8AC3E}">
        <p14:creationId xmlns:p14="http://schemas.microsoft.com/office/powerpoint/2010/main" val="541241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Words>
  <Application>Microsoft Macintosh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Lead</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dc:title>
  <dc:creator>Denice Tegethoff</dc:creator>
  <cp:lastModifiedBy>Denice Tegethoff</cp:lastModifiedBy>
  <cp:revision>1</cp:revision>
  <dcterms:created xsi:type="dcterms:W3CDTF">2018-08-29T16:24:33Z</dcterms:created>
  <dcterms:modified xsi:type="dcterms:W3CDTF">2018-08-29T16:24:44Z</dcterms:modified>
</cp:coreProperties>
</file>