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712"/>
  </p:normalViewPr>
  <p:slideViewPr>
    <p:cSldViewPr snapToGrid="0" snapToObjects="1" showGuides="1">
      <p:cViewPr varScale="1">
        <p:scale>
          <a:sx n="85" d="100"/>
          <a:sy n="85" d="100"/>
        </p:scale>
        <p:origin x="20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5310-5F78-104D-B6F3-B0B9EE7FEF6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0949-0138-6440-A4A1-CF55F2F19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55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5310-5F78-104D-B6F3-B0B9EE7FEF6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0949-0138-6440-A4A1-CF55F2F19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92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5310-5F78-104D-B6F3-B0B9EE7FEF6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0949-0138-6440-A4A1-CF55F2F19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3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5310-5F78-104D-B6F3-B0B9EE7FEF6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0949-0138-6440-A4A1-CF55F2F19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7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5310-5F78-104D-B6F3-B0B9EE7FEF6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0949-0138-6440-A4A1-CF55F2F19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39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5310-5F78-104D-B6F3-B0B9EE7FEF6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0949-0138-6440-A4A1-CF55F2F19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13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5310-5F78-104D-B6F3-B0B9EE7FEF6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0949-0138-6440-A4A1-CF55F2F19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8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5310-5F78-104D-B6F3-B0B9EE7FEF6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0949-0138-6440-A4A1-CF55F2F19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7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5310-5F78-104D-B6F3-B0B9EE7FEF6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0949-0138-6440-A4A1-CF55F2F19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57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5310-5F78-104D-B6F3-B0B9EE7FEF6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0949-0138-6440-A4A1-CF55F2F19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43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55310-5F78-104D-B6F3-B0B9EE7FEF6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C0949-0138-6440-A4A1-CF55F2F19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5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55310-5F78-104D-B6F3-B0B9EE7FEF62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C0949-0138-6440-A4A1-CF55F2F195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4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CB7C8B-9A0E-42B3-BC10-F4924A9BE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Formaldehyde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1D1E3B34-8B17-46DB-BA76-AF69377ECB6C}"/>
              </a:ext>
            </a:extLst>
          </p:cNvPr>
          <p:cNvGrpSpPr/>
          <p:nvPr/>
        </p:nvGrpSpPr>
        <p:grpSpPr>
          <a:xfrm>
            <a:off x="1084359" y="2485543"/>
            <a:ext cx="6570483" cy="1200329"/>
            <a:chOff x="2243579" y="1509084"/>
            <a:chExt cx="6570483" cy="1200329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C5C7AA13-9DDF-40B3-995C-0D2B8FCD1D1C}"/>
                </a:ext>
              </a:extLst>
            </p:cNvPr>
            <p:cNvSpPr/>
            <p:nvPr/>
          </p:nvSpPr>
          <p:spPr>
            <a:xfrm>
              <a:off x="2718062" y="1509084"/>
              <a:ext cx="6096000" cy="1200329"/>
            </a:xfrm>
            <a:prstGeom prst="rect">
              <a:avLst/>
            </a:prstGeom>
            <a:ln w="28575">
              <a:noFill/>
            </a:ln>
          </p:spPr>
          <p:txBody>
            <a:bodyPr>
              <a:spAutoFit/>
            </a:bodyPr>
            <a:lstStyle/>
            <a:p>
              <a:r>
                <a:rPr lang="en-US" b="1" dirty="0"/>
                <a:t>WARNING</a:t>
              </a:r>
              <a:r>
                <a:rPr lang="en-US" dirty="0"/>
                <a:t>: This product can expose you to chemicals including formaldehyde, which is known to the State of California to cause cancer. For more information, go to www.P65Warnings.ca.gov.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EDD3B8FA-6B90-4419-96FB-1124D4B329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3579" y="1509084"/>
              <a:ext cx="474483" cy="291355"/>
            </a:xfrm>
            <a:prstGeom prst="rect">
              <a:avLst/>
            </a:prstGeom>
            <a:ln w="28575">
              <a:noFill/>
            </a:ln>
          </p:spPr>
        </p:pic>
      </p:grp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0BADA1E-C63D-4D3A-9086-16564150F127}"/>
              </a:ext>
            </a:extLst>
          </p:cNvPr>
          <p:cNvSpPr/>
          <p:nvPr/>
        </p:nvSpPr>
        <p:spPr>
          <a:xfrm>
            <a:off x="952500" y="2362200"/>
            <a:ext cx="6862595" cy="15177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CDFF7B7B-4FD5-42E3-8F10-C4BCF92281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4167073"/>
            <a:ext cx="6901270" cy="155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797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Formaldehyde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Denice Tegethoff</dc:creator>
  <cp:lastModifiedBy>Denice Tegethoff</cp:lastModifiedBy>
  <cp:revision>2</cp:revision>
  <dcterms:created xsi:type="dcterms:W3CDTF">2018-08-29T16:24:13Z</dcterms:created>
  <dcterms:modified xsi:type="dcterms:W3CDTF">2018-08-29T16:24:25Z</dcterms:modified>
</cp:coreProperties>
</file>