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4"/>
    <p:restoredTop sz="94712"/>
  </p:normalViewPr>
  <p:slideViewPr>
    <p:cSldViewPr snapToGrid="0" snapToObjects="1" showGuides="1">
      <p:cViewPr varScale="1">
        <p:scale>
          <a:sx n="85" d="100"/>
          <a:sy n="85" d="100"/>
        </p:scale>
        <p:origin x="200" y="5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5EE8-BF98-A747-9860-B1BDC5A656C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03AD-8262-F447-A179-503F5C6FF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759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5EE8-BF98-A747-9860-B1BDC5A656C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03AD-8262-F447-A179-503F5C6FF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664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5EE8-BF98-A747-9860-B1BDC5A656C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03AD-8262-F447-A179-503F5C6FF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677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5EE8-BF98-A747-9860-B1BDC5A656C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03AD-8262-F447-A179-503F5C6FF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647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5EE8-BF98-A747-9860-B1BDC5A656C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03AD-8262-F447-A179-503F5C6FF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912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5EE8-BF98-A747-9860-B1BDC5A656C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03AD-8262-F447-A179-503F5C6FF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261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5EE8-BF98-A747-9860-B1BDC5A656C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03AD-8262-F447-A179-503F5C6FF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711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5EE8-BF98-A747-9860-B1BDC5A656C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03AD-8262-F447-A179-503F5C6FF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418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5EE8-BF98-A747-9860-B1BDC5A656C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03AD-8262-F447-A179-503F5C6FF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25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5EE8-BF98-A747-9860-B1BDC5A656C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03AD-8262-F447-A179-503F5C6FF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678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5EE8-BF98-A747-9860-B1BDC5A656C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03AD-8262-F447-A179-503F5C6FF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65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A5EE8-BF98-A747-9860-B1BDC5A656CE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403AD-8262-F447-A179-503F5C6FF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887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EF70164-43C4-4E1C-91D4-22001C99F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Diisononyl Phthalate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="" xmlns:a16="http://schemas.microsoft.com/office/drawing/2014/main" id="{007E568E-B016-4B7B-BE46-C87DC86B23B0}"/>
              </a:ext>
            </a:extLst>
          </p:cNvPr>
          <p:cNvGrpSpPr/>
          <p:nvPr/>
        </p:nvGrpSpPr>
        <p:grpSpPr>
          <a:xfrm>
            <a:off x="1194450" y="2438137"/>
            <a:ext cx="6561056" cy="1200329"/>
            <a:chOff x="2358271" y="3320603"/>
            <a:chExt cx="6561056" cy="1200329"/>
          </a:xfrm>
        </p:grpSpPr>
        <p:sp>
          <p:nvSpPr>
            <p:cNvPr id="4" name="Rectangle 3">
              <a:extLst>
                <a:ext uri="{FF2B5EF4-FFF2-40B4-BE49-F238E27FC236}">
                  <a16:creationId xmlns="" xmlns:a16="http://schemas.microsoft.com/office/drawing/2014/main" id="{2A0AD7ED-FB83-4F4D-B8EA-A23F50B13329}"/>
                </a:ext>
              </a:extLst>
            </p:cNvPr>
            <p:cNvSpPr/>
            <p:nvPr/>
          </p:nvSpPr>
          <p:spPr>
            <a:xfrm>
              <a:off x="2823327" y="3320603"/>
              <a:ext cx="6096000" cy="1200329"/>
            </a:xfrm>
            <a:prstGeom prst="rect">
              <a:avLst/>
            </a:prstGeom>
            <a:ln w="28575">
              <a:noFill/>
            </a:ln>
          </p:spPr>
          <p:txBody>
            <a:bodyPr>
              <a:spAutoFit/>
            </a:bodyPr>
            <a:lstStyle/>
            <a:p>
              <a:r>
                <a:rPr lang="en-US" b="1" dirty="0"/>
                <a:t>WARNING: </a:t>
              </a:r>
              <a:r>
                <a:rPr lang="en-US" dirty="0"/>
                <a:t>This product can expose you to chemicals including diisononyl phthalate, which is known to the State of California to cause cancer. For more information, go to www.P65Warnings.ca.gov.</a:t>
              </a:r>
            </a:p>
          </p:txBody>
        </p:sp>
        <p:pic>
          <p:nvPicPr>
            <p:cNvPr id="5" name="Picture 4">
              <a:extLst>
                <a:ext uri="{FF2B5EF4-FFF2-40B4-BE49-F238E27FC236}">
                  <a16:creationId xmlns="" xmlns:a16="http://schemas.microsoft.com/office/drawing/2014/main" id="{2F97402F-8253-4D14-A11E-C3559A17D95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58271" y="3320603"/>
              <a:ext cx="474483" cy="291355"/>
            </a:xfrm>
            <a:prstGeom prst="rect">
              <a:avLst/>
            </a:prstGeom>
            <a:ln w="28575">
              <a:noFill/>
            </a:ln>
          </p:spPr>
        </p:pic>
      </p:grp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1051D58D-4E1C-4681-ACDA-A76B2ABD770F}"/>
              </a:ext>
            </a:extLst>
          </p:cNvPr>
          <p:cNvSpPr/>
          <p:nvPr/>
        </p:nvSpPr>
        <p:spPr>
          <a:xfrm>
            <a:off x="952500" y="2362200"/>
            <a:ext cx="6992052" cy="127626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B3E01366-B644-4ECB-838E-CAF4F2944A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7750" y="3846649"/>
            <a:ext cx="7029297" cy="1377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89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Diisononyl Phthalate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Denice Tegethoff</dc:creator>
  <cp:lastModifiedBy>Denice Tegethoff</cp:lastModifiedBy>
  <cp:revision>2</cp:revision>
  <dcterms:created xsi:type="dcterms:W3CDTF">2018-08-29T16:23:58Z</dcterms:created>
  <dcterms:modified xsi:type="dcterms:W3CDTF">2018-08-29T16:24:10Z</dcterms:modified>
</cp:coreProperties>
</file>