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/>
    <p:restoredTop sz="94712"/>
  </p:normalViewPr>
  <p:slideViewPr>
    <p:cSldViewPr snapToGrid="0" snapToObjects="1" showGuides="1">
      <p:cViewPr varScale="1">
        <p:scale>
          <a:sx n="85" d="100"/>
          <a:sy n="85" d="100"/>
        </p:scale>
        <p:origin x="200" y="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090D-9A39-9043-B795-85BF685F07E5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9076-54D4-B347-A520-9842C2F0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64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090D-9A39-9043-B795-85BF685F07E5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9076-54D4-B347-A520-9842C2F0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381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090D-9A39-9043-B795-85BF685F07E5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9076-54D4-B347-A520-9842C2F0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48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090D-9A39-9043-B795-85BF685F07E5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9076-54D4-B347-A520-9842C2F0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090D-9A39-9043-B795-85BF685F07E5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9076-54D4-B347-A520-9842C2F0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648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090D-9A39-9043-B795-85BF685F07E5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9076-54D4-B347-A520-9842C2F0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8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090D-9A39-9043-B795-85BF685F07E5}" type="datetimeFigureOut">
              <a:rPr lang="en-US" smtClean="0"/>
              <a:t>8/29/18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9076-54D4-B347-A520-9842C2F0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313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090D-9A39-9043-B795-85BF685F07E5}" type="datetimeFigureOut">
              <a:rPr lang="en-US" smtClean="0"/>
              <a:t>8/29/18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9076-54D4-B347-A520-9842C2F0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090D-9A39-9043-B795-85BF685F07E5}" type="datetimeFigureOut">
              <a:rPr lang="en-US" smtClean="0"/>
              <a:t>8/29/18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9076-54D4-B347-A520-9842C2F0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71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090D-9A39-9043-B795-85BF685F07E5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9076-54D4-B347-A520-9842C2F0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581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090D-9A39-9043-B795-85BF685F07E5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9076-54D4-B347-A520-9842C2F0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991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7090D-9A39-9043-B795-85BF685F07E5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9076-54D4-B347-A520-9842C2F0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14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5FA473-3F2B-4C42-886F-9163FB79F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Cobalt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E8C1AA46-7319-4C6B-9440-C917D085442E}"/>
              </a:ext>
            </a:extLst>
          </p:cNvPr>
          <p:cNvGrpSpPr/>
          <p:nvPr/>
        </p:nvGrpSpPr>
        <p:grpSpPr>
          <a:xfrm>
            <a:off x="1084359" y="2485543"/>
            <a:ext cx="6570483" cy="923330"/>
            <a:chOff x="2243579" y="1509084"/>
            <a:chExt cx="6570483" cy="92333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5AA71B01-3EC7-4272-A084-13E25C7634E6}"/>
                </a:ext>
              </a:extLst>
            </p:cNvPr>
            <p:cNvSpPr/>
            <p:nvPr/>
          </p:nvSpPr>
          <p:spPr>
            <a:xfrm>
              <a:off x="2718062" y="1509084"/>
              <a:ext cx="6096000" cy="923330"/>
            </a:xfrm>
            <a:prstGeom prst="rect">
              <a:avLst/>
            </a:prstGeom>
            <a:ln w="28575">
              <a:noFill/>
            </a:ln>
          </p:spPr>
          <p:txBody>
            <a:bodyPr>
              <a:spAutoFit/>
            </a:bodyPr>
            <a:lstStyle/>
            <a:p>
              <a:r>
                <a:rPr lang="en-US" b="1" dirty="0"/>
                <a:t>WARNING</a:t>
              </a:r>
              <a:r>
                <a:rPr lang="en-US" dirty="0"/>
                <a:t>: This product can expose you to chemicals including cobalt, which is known to the State of California to cause cancer. For more information, go to www.P65Warnings.ca.gov.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8B28C810-7E6A-4C24-998A-A12A2E85E47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43579" y="1509084"/>
              <a:ext cx="474483" cy="291355"/>
            </a:xfrm>
            <a:prstGeom prst="rect">
              <a:avLst/>
            </a:prstGeom>
            <a:ln w="28575">
              <a:noFill/>
            </a:ln>
          </p:spPr>
        </p:pic>
      </p:grp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CE615295-020F-415B-9551-59258F0DB7E5}"/>
              </a:ext>
            </a:extLst>
          </p:cNvPr>
          <p:cNvSpPr/>
          <p:nvPr/>
        </p:nvSpPr>
        <p:spPr>
          <a:xfrm>
            <a:off x="952500" y="2362200"/>
            <a:ext cx="6862595" cy="112178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55FA01DB-C4C6-4905-AB18-A6439182A6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3793909"/>
            <a:ext cx="6895174" cy="115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001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Cobalt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Denice Tegethoff</dc:creator>
  <cp:lastModifiedBy>Denice Tegethoff</cp:lastModifiedBy>
  <cp:revision>2</cp:revision>
  <dcterms:created xsi:type="dcterms:W3CDTF">2018-08-29T16:23:17Z</dcterms:created>
  <dcterms:modified xsi:type="dcterms:W3CDTF">2018-08-29T16:23:23Z</dcterms:modified>
</cp:coreProperties>
</file>