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B11F-6AB2-C84F-BD7B-A14775541B7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4662-3EFC-2445-A3F7-54AFAE790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02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B11F-6AB2-C84F-BD7B-A14775541B7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4662-3EFC-2445-A3F7-54AFAE790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B11F-6AB2-C84F-BD7B-A14775541B7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4662-3EFC-2445-A3F7-54AFAE790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23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B11F-6AB2-C84F-BD7B-A14775541B7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4662-3EFC-2445-A3F7-54AFAE790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B11F-6AB2-C84F-BD7B-A14775541B7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4662-3EFC-2445-A3F7-54AFAE790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B11F-6AB2-C84F-BD7B-A14775541B7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4662-3EFC-2445-A3F7-54AFAE790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20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B11F-6AB2-C84F-BD7B-A14775541B7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4662-3EFC-2445-A3F7-54AFAE790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6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B11F-6AB2-C84F-BD7B-A14775541B7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4662-3EFC-2445-A3F7-54AFAE790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B11F-6AB2-C84F-BD7B-A14775541B7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4662-3EFC-2445-A3F7-54AFAE790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7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B11F-6AB2-C84F-BD7B-A14775541B7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4662-3EFC-2445-A3F7-54AFAE790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B11F-6AB2-C84F-BD7B-A14775541B7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4662-3EFC-2445-A3F7-54AFAE790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3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7B11F-6AB2-C84F-BD7B-A14775541B7F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F4662-3EFC-2445-A3F7-54AFAE790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0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5FA473-3F2B-4C42-886F-9163FB79F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Cobalt Metal Powder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E8C1AA46-7319-4C6B-9440-C917D085442E}"/>
              </a:ext>
            </a:extLst>
          </p:cNvPr>
          <p:cNvGrpSpPr/>
          <p:nvPr/>
        </p:nvGrpSpPr>
        <p:grpSpPr>
          <a:xfrm>
            <a:off x="1084359" y="2485543"/>
            <a:ext cx="6570483" cy="1186983"/>
            <a:chOff x="2243579" y="1509084"/>
            <a:chExt cx="6570483" cy="1200329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5AA71B01-3EC7-4272-A084-13E25C7634E6}"/>
                </a:ext>
              </a:extLst>
            </p:cNvPr>
            <p:cNvSpPr/>
            <p:nvPr/>
          </p:nvSpPr>
          <p:spPr>
            <a:xfrm>
              <a:off x="2718062" y="1509084"/>
              <a:ext cx="6096000" cy="1200329"/>
            </a:xfrm>
            <a:prstGeom prst="rect">
              <a:avLst/>
            </a:prstGeom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b="1" dirty="0"/>
                <a:t>WARNING</a:t>
              </a:r>
              <a:r>
                <a:rPr lang="en-US" dirty="0"/>
                <a:t>: This product can expose you to chemicals including cobalt metal powder, which is known to the State of California to cause cancer. For more information, go to www.P65Warnings.ca.gov.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8B28C810-7E6A-4C24-998A-A12A2E85E4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3579" y="1509084"/>
              <a:ext cx="474483" cy="291355"/>
            </a:xfrm>
            <a:prstGeom prst="rect">
              <a:avLst/>
            </a:prstGeom>
            <a:ln w="28575">
              <a:noFill/>
            </a:ln>
          </p:spPr>
        </p:pic>
      </p:grp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E615295-020F-415B-9551-59258F0DB7E5}"/>
              </a:ext>
            </a:extLst>
          </p:cNvPr>
          <p:cNvSpPr/>
          <p:nvPr/>
        </p:nvSpPr>
        <p:spPr>
          <a:xfrm>
            <a:off x="952500" y="2362200"/>
            <a:ext cx="6862595" cy="14894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44ED1E55-178E-45AB-A9EF-4B67C313E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4227856"/>
            <a:ext cx="6901270" cy="152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273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Cobalt Metal Powder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Cobalt Metal Powder</dc:title>
  <dc:creator>Denice Tegethoff</dc:creator>
  <cp:lastModifiedBy>Denice Tegethoff</cp:lastModifiedBy>
  <cp:revision>1</cp:revision>
  <dcterms:created xsi:type="dcterms:W3CDTF">2018-08-29T16:23:26Z</dcterms:created>
  <dcterms:modified xsi:type="dcterms:W3CDTF">2018-08-29T16:23:45Z</dcterms:modified>
</cp:coreProperties>
</file>