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4"/>
    <p:restoredTop sz="94712"/>
  </p:normalViewPr>
  <p:slideViewPr>
    <p:cSldViewPr snapToGrid="0" snapToObjects="1" showGuides="1">
      <p:cViewPr varScale="1">
        <p:scale>
          <a:sx n="85" d="100"/>
          <a:sy n="85" d="100"/>
        </p:scale>
        <p:origin x="200" y="5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D3F9E-17DD-6B46-8CCC-E1098377DF71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0B5E6-F914-CC42-A55D-70D12E1CD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800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D3F9E-17DD-6B46-8CCC-E1098377DF71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0B5E6-F914-CC42-A55D-70D12E1CD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85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D3F9E-17DD-6B46-8CCC-E1098377DF71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0B5E6-F914-CC42-A55D-70D12E1CD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283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D3F9E-17DD-6B46-8CCC-E1098377DF71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0B5E6-F914-CC42-A55D-70D12E1CD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048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D3F9E-17DD-6B46-8CCC-E1098377DF71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0B5E6-F914-CC42-A55D-70D12E1CD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149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D3F9E-17DD-6B46-8CCC-E1098377DF71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0B5E6-F914-CC42-A55D-70D12E1CD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229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D3F9E-17DD-6B46-8CCC-E1098377DF71}" type="datetimeFigureOut">
              <a:rPr lang="en-US" smtClean="0"/>
              <a:t>8/29/18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0B5E6-F914-CC42-A55D-70D12E1CD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329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D3F9E-17DD-6B46-8CCC-E1098377DF71}" type="datetimeFigureOut">
              <a:rPr lang="en-US" smtClean="0"/>
              <a:t>8/29/18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0B5E6-F914-CC42-A55D-70D12E1CD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85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D3F9E-17DD-6B46-8CCC-E1098377DF71}" type="datetimeFigureOut">
              <a:rPr lang="en-US" smtClean="0"/>
              <a:t>8/29/18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0B5E6-F914-CC42-A55D-70D12E1CD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151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D3F9E-17DD-6B46-8CCC-E1098377DF71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0B5E6-F914-CC42-A55D-70D12E1CD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278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D3F9E-17DD-6B46-8CCC-E1098377DF71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0B5E6-F914-CC42-A55D-70D12E1CD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297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D3F9E-17DD-6B46-8CCC-E1098377DF71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0B5E6-F914-CC42-A55D-70D12E1CD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985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6FC31E9-7937-4524-AF3B-A8AE7B735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Chloroprene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4C0D5FD7-A52F-4D67-BDD4-D9957DDCA1D4}"/>
              </a:ext>
            </a:extLst>
          </p:cNvPr>
          <p:cNvGrpSpPr/>
          <p:nvPr/>
        </p:nvGrpSpPr>
        <p:grpSpPr>
          <a:xfrm>
            <a:off x="985079" y="2362200"/>
            <a:ext cx="6862595" cy="1121789"/>
            <a:chOff x="216933" y="443060"/>
            <a:chExt cx="6862595" cy="1121789"/>
          </a:xfrm>
        </p:grpSpPr>
        <p:grpSp>
          <p:nvGrpSpPr>
            <p:cNvPr id="4" name="Group 3">
              <a:extLst>
                <a:ext uri="{FF2B5EF4-FFF2-40B4-BE49-F238E27FC236}">
                  <a16:creationId xmlns="" xmlns:a16="http://schemas.microsoft.com/office/drawing/2014/main" id="{DFCF785B-18E6-4028-9868-62EAB542FBBC}"/>
                </a:ext>
              </a:extLst>
            </p:cNvPr>
            <p:cNvGrpSpPr/>
            <p:nvPr/>
          </p:nvGrpSpPr>
          <p:grpSpPr>
            <a:xfrm>
              <a:off x="348792" y="566403"/>
              <a:ext cx="6570483" cy="923330"/>
              <a:chOff x="2243579" y="1509084"/>
              <a:chExt cx="6570483" cy="923330"/>
            </a:xfrm>
          </p:grpSpPr>
          <p:sp>
            <p:nvSpPr>
              <p:cNvPr id="6" name="Rectangle 5">
                <a:extLst>
                  <a:ext uri="{FF2B5EF4-FFF2-40B4-BE49-F238E27FC236}">
                    <a16:creationId xmlns="" xmlns:a16="http://schemas.microsoft.com/office/drawing/2014/main" id="{A280641C-96F0-4E4C-A3DD-07168ED7CCB8}"/>
                  </a:ext>
                </a:extLst>
              </p:cNvPr>
              <p:cNvSpPr/>
              <p:nvPr/>
            </p:nvSpPr>
            <p:spPr>
              <a:xfrm>
                <a:off x="2718062" y="1509084"/>
                <a:ext cx="6096000" cy="923330"/>
              </a:xfrm>
              <a:prstGeom prst="rect">
                <a:avLst/>
              </a:prstGeom>
              <a:ln w="28575">
                <a:noFill/>
              </a:ln>
            </p:spPr>
            <p:txBody>
              <a:bodyPr>
                <a:spAutoFit/>
              </a:bodyPr>
              <a:lstStyle/>
              <a:p>
                <a:r>
                  <a:rPr lang="en-US" b="1" dirty="0"/>
                  <a:t>WARNING</a:t>
                </a:r>
                <a:r>
                  <a:rPr lang="en-US" dirty="0"/>
                  <a:t>: This product can expose you to chemicals including chloroprene, which is known to the State of California to cause cancer. For more information, go to www.P65Warnings.ca.gov.</a:t>
                </a:r>
              </a:p>
            </p:txBody>
          </p:sp>
          <p:pic>
            <p:nvPicPr>
              <p:cNvPr id="7" name="Picture 6">
                <a:extLst>
                  <a:ext uri="{FF2B5EF4-FFF2-40B4-BE49-F238E27FC236}">
                    <a16:creationId xmlns="" xmlns:a16="http://schemas.microsoft.com/office/drawing/2014/main" id="{937ABE57-5513-4793-A9EA-1B428726842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43579" y="1509084"/>
                <a:ext cx="474483" cy="291355"/>
              </a:xfrm>
              <a:prstGeom prst="rect">
                <a:avLst/>
              </a:prstGeom>
              <a:ln w="28575">
                <a:noFill/>
              </a:ln>
            </p:spPr>
          </p:pic>
        </p:grpSp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1AC17FE4-BA12-4824-85CB-9F4F11B078F7}"/>
                </a:ext>
              </a:extLst>
            </p:cNvPr>
            <p:cNvSpPr/>
            <p:nvPr/>
          </p:nvSpPr>
          <p:spPr>
            <a:xfrm>
              <a:off x="216933" y="443060"/>
              <a:ext cx="6862595" cy="1121789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0A492F0F-B03B-4B55-A01F-58DD91F9F4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00" y="3698166"/>
            <a:ext cx="6895174" cy="1158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050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Chloroprene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Chloroprene</dc:title>
  <dc:creator>Denice Tegethoff</dc:creator>
  <cp:lastModifiedBy>Denice Tegethoff</cp:lastModifiedBy>
  <cp:revision>1</cp:revision>
  <dcterms:created xsi:type="dcterms:W3CDTF">2018-08-29T16:23:01Z</dcterms:created>
  <dcterms:modified xsi:type="dcterms:W3CDTF">2018-08-29T16:23:14Z</dcterms:modified>
</cp:coreProperties>
</file>