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5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0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5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9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9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0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D65C0-19EC-ED48-89D0-858C393C056C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9C78-FAAD-8F48-897C-3559B7D0B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CB7C8B-9A0E-42B3-BC10-F4924A9B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Carbon Black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1D1E3B34-8B17-46DB-BA76-AF69377ECB6C}"/>
              </a:ext>
            </a:extLst>
          </p:cNvPr>
          <p:cNvGrpSpPr/>
          <p:nvPr/>
        </p:nvGrpSpPr>
        <p:grpSpPr>
          <a:xfrm>
            <a:off x="1084359" y="2485543"/>
            <a:ext cx="6570483" cy="923330"/>
            <a:chOff x="2243579" y="1509084"/>
            <a:chExt cx="6570483" cy="92333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C5C7AA13-9DDF-40B3-995C-0D2B8FCD1D1C}"/>
                </a:ext>
              </a:extLst>
            </p:cNvPr>
            <p:cNvSpPr/>
            <p:nvPr/>
          </p:nvSpPr>
          <p:spPr>
            <a:xfrm>
              <a:off x="2718062" y="1509084"/>
              <a:ext cx="6096000" cy="923330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carbon black, which is known to the State of California to cause cancer. For more information,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EDD3B8FA-6B90-4419-96FB-1124D4B32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579" y="1509084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0BADA1E-C63D-4D3A-9086-16564150F127}"/>
              </a:ext>
            </a:extLst>
          </p:cNvPr>
          <p:cNvSpPr/>
          <p:nvPr/>
        </p:nvSpPr>
        <p:spPr>
          <a:xfrm>
            <a:off x="952500" y="2362200"/>
            <a:ext cx="6862595" cy="112178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D6E1D94-ADAC-42CD-9827-C9E1B11BC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921" y="3768133"/>
            <a:ext cx="6895174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429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Carbon Black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 Black</dc:title>
  <dc:creator>Denice Tegethoff</dc:creator>
  <cp:lastModifiedBy>Denice Tegethoff</cp:lastModifiedBy>
  <cp:revision>1</cp:revision>
  <dcterms:created xsi:type="dcterms:W3CDTF">2018-08-29T16:22:26Z</dcterms:created>
  <dcterms:modified xsi:type="dcterms:W3CDTF">2018-08-29T16:22:34Z</dcterms:modified>
</cp:coreProperties>
</file>