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4"/>
    <p:restoredTop sz="94712"/>
  </p:normalViewPr>
  <p:slideViewPr>
    <p:cSldViewPr snapToGrid="0" snapToObjects="1" showGuides="1">
      <p:cViewPr varScale="1">
        <p:scale>
          <a:sx n="85" d="100"/>
          <a:sy n="85" d="100"/>
        </p:scale>
        <p:origin x="200" y="5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E86CC8-23A2-4D4F-A659-D4E94F6B2EEE}" type="datetimeFigureOut">
              <a:rPr lang="en-US" smtClean="0"/>
              <a:t>8/29/18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AB21B8-7727-164C-99EF-D18A711E22FC}" type="slidenum">
              <a:rPr lang="en-US" smtClean="0"/>
              <a:t>‹#›</a:t>
            </a:fld>
            <a:endParaRPr lang="en-US"/>
          </a:p>
        </p:txBody>
      </p:sp>
    </p:spTree>
    <p:extLst>
      <p:ext uri="{BB962C8B-B14F-4D97-AF65-F5344CB8AC3E}">
        <p14:creationId xmlns:p14="http://schemas.microsoft.com/office/powerpoint/2010/main" val="2013721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E86CC8-23A2-4D4F-A659-D4E94F6B2EEE}" type="datetimeFigureOut">
              <a:rPr lang="en-US" smtClean="0"/>
              <a:t>8/29/18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AB21B8-7727-164C-99EF-D18A711E22FC}" type="slidenum">
              <a:rPr lang="en-US" smtClean="0"/>
              <a:t>‹#›</a:t>
            </a:fld>
            <a:endParaRPr lang="en-US"/>
          </a:p>
        </p:txBody>
      </p:sp>
    </p:spTree>
    <p:extLst>
      <p:ext uri="{BB962C8B-B14F-4D97-AF65-F5344CB8AC3E}">
        <p14:creationId xmlns:p14="http://schemas.microsoft.com/office/powerpoint/2010/main" val="159965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E86CC8-23A2-4D4F-A659-D4E94F6B2EEE}" type="datetimeFigureOut">
              <a:rPr lang="en-US" smtClean="0"/>
              <a:t>8/29/18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AB21B8-7727-164C-99EF-D18A711E22FC}" type="slidenum">
              <a:rPr lang="en-US" smtClean="0"/>
              <a:t>‹#›</a:t>
            </a:fld>
            <a:endParaRPr lang="en-US"/>
          </a:p>
        </p:txBody>
      </p:sp>
    </p:spTree>
    <p:extLst>
      <p:ext uri="{BB962C8B-B14F-4D97-AF65-F5344CB8AC3E}">
        <p14:creationId xmlns:p14="http://schemas.microsoft.com/office/powerpoint/2010/main" val="2043813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E86CC8-23A2-4D4F-A659-D4E94F6B2EEE}" type="datetimeFigureOut">
              <a:rPr lang="en-US" smtClean="0"/>
              <a:t>8/29/18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AB21B8-7727-164C-99EF-D18A711E22FC}" type="slidenum">
              <a:rPr lang="en-US" smtClean="0"/>
              <a:t>‹#›</a:t>
            </a:fld>
            <a:endParaRPr lang="en-US"/>
          </a:p>
        </p:txBody>
      </p:sp>
    </p:spTree>
    <p:extLst>
      <p:ext uri="{BB962C8B-B14F-4D97-AF65-F5344CB8AC3E}">
        <p14:creationId xmlns:p14="http://schemas.microsoft.com/office/powerpoint/2010/main" val="267124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E86CC8-23A2-4D4F-A659-D4E94F6B2EEE}" type="datetimeFigureOut">
              <a:rPr lang="en-US" smtClean="0"/>
              <a:t>8/29/18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AB21B8-7727-164C-99EF-D18A711E22FC}" type="slidenum">
              <a:rPr lang="en-US" smtClean="0"/>
              <a:t>‹#›</a:t>
            </a:fld>
            <a:endParaRPr lang="en-US"/>
          </a:p>
        </p:txBody>
      </p:sp>
    </p:spTree>
    <p:extLst>
      <p:ext uri="{BB962C8B-B14F-4D97-AF65-F5344CB8AC3E}">
        <p14:creationId xmlns:p14="http://schemas.microsoft.com/office/powerpoint/2010/main" val="1327556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E86CC8-23A2-4D4F-A659-D4E94F6B2EEE}" type="datetimeFigureOut">
              <a:rPr lang="en-US" smtClean="0"/>
              <a:t>8/29/18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AB21B8-7727-164C-99EF-D18A711E22FC}" type="slidenum">
              <a:rPr lang="en-US" smtClean="0"/>
              <a:t>‹#›</a:t>
            </a:fld>
            <a:endParaRPr lang="en-US"/>
          </a:p>
        </p:txBody>
      </p:sp>
    </p:spTree>
    <p:extLst>
      <p:ext uri="{BB962C8B-B14F-4D97-AF65-F5344CB8AC3E}">
        <p14:creationId xmlns:p14="http://schemas.microsoft.com/office/powerpoint/2010/main" val="2041999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E86CC8-23A2-4D4F-A659-D4E94F6B2EEE}" type="datetimeFigureOut">
              <a:rPr lang="en-US" smtClean="0"/>
              <a:t>8/29/18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AB21B8-7727-164C-99EF-D18A711E22FC}" type="slidenum">
              <a:rPr lang="en-US" smtClean="0"/>
              <a:t>‹#›</a:t>
            </a:fld>
            <a:endParaRPr lang="en-US"/>
          </a:p>
        </p:txBody>
      </p:sp>
    </p:spTree>
    <p:extLst>
      <p:ext uri="{BB962C8B-B14F-4D97-AF65-F5344CB8AC3E}">
        <p14:creationId xmlns:p14="http://schemas.microsoft.com/office/powerpoint/2010/main" val="950206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E86CC8-23A2-4D4F-A659-D4E94F6B2EEE}" type="datetimeFigureOut">
              <a:rPr lang="en-US" smtClean="0"/>
              <a:t>8/29/18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AB21B8-7727-164C-99EF-D18A711E22FC}" type="slidenum">
              <a:rPr lang="en-US" smtClean="0"/>
              <a:t>‹#›</a:t>
            </a:fld>
            <a:endParaRPr lang="en-US"/>
          </a:p>
        </p:txBody>
      </p:sp>
    </p:spTree>
    <p:extLst>
      <p:ext uri="{BB962C8B-B14F-4D97-AF65-F5344CB8AC3E}">
        <p14:creationId xmlns:p14="http://schemas.microsoft.com/office/powerpoint/2010/main" val="1439221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E86CC8-23A2-4D4F-A659-D4E94F6B2EEE}" type="datetimeFigureOut">
              <a:rPr lang="en-US" smtClean="0"/>
              <a:t>8/29/18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AB21B8-7727-164C-99EF-D18A711E22FC}" type="slidenum">
              <a:rPr lang="en-US" smtClean="0"/>
              <a:t>‹#›</a:t>
            </a:fld>
            <a:endParaRPr lang="en-US"/>
          </a:p>
        </p:txBody>
      </p:sp>
    </p:spTree>
    <p:extLst>
      <p:ext uri="{BB962C8B-B14F-4D97-AF65-F5344CB8AC3E}">
        <p14:creationId xmlns:p14="http://schemas.microsoft.com/office/powerpoint/2010/main" val="1884291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E86CC8-23A2-4D4F-A659-D4E94F6B2EEE}" type="datetimeFigureOut">
              <a:rPr lang="en-US" smtClean="0"/>
              <a:t>8/29/18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AB21B8-7727-164C-99EF-D18A711E22FC}" type="slidenum">
              <a:rPr lang="en-US" smtClean="0"/>
              <a:t>‹#›</a:t>
            </a:fld>
            <a:endParaRPr lang="en-US"/>
          </a:p>
        </p:txBody>
      </p:sp>
    </p:spTree>
    <p:extLst>
      <p:ext uri="{BB962C8B-B14F-4D97-AF65-F5344CB8AC3E}">
        <p14:creationId xmlns:p14="http://schemas.microsoft.com/office/powerpoint/2010/main" val="344721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E86CC8-23A2-4D4F-A659-D4E94F6B2EEE}" type="datetimeFigureOut">
              <a:rPr lang="en-US" smtClean="0"/>
              <a:t>8/29/18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AB21B8-7727-164C-99EF-D18A711E22FC}" type="slidenum">
              <a:rPr lang="en-US" smtClean="0"/>
              <a:t>‹#›</a:t>
            </a:fld>
            <a:endParaRPr lang="en-US"/>
          </a:p>
        </p:txBody>
      </p:sp>
    </p:spTree>
    <p:extLst>
      <p:ext uri="{BB962C8B-B14F-4D97-AF65-F5344CB8AC3E}">
        <p14:creationId xmlns:p14="http://schemas.microsoft.com/office/powerpoint/2010/main" val="197423274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E86CC8-23A2-4D4F-A659-D4E94F6B2EEE}" type="datetimeFigureOut">
              <a:rPr lang="en-US" smtClean="0"/>
              <a:t>8/29/18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AB21B8-7727-164C-99EF-D18A711E22FC}" type="slidenum">
              <a:rPr lang="en-US" smtClean="0"/>
              <a:t>‹#›</a:t>
            </a:fld>
            <a:endParaRPr lang="en-US"/>
          </a:p>
        </p:txBody>
      </p:sp>
    </p:spTree>
    <p:extLst>
      <p:ext uri="{BB962C8B-B14F-4D97-AF65-F5344CB8AC3E}">
        <p14:creationId xmlns:p14="http://schemas.microsoft.com/office/powerpoint/2010/main" val="2141981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6ED6B659-6665-4B28-9B9F-63DBB5EDF41B}"/>
              </a:ext>
            </a:extLst>
          </p:cNvPr>
          <p:cNvSpPr txBox="1">
            <a:spLocks noGrp="1"/>
          </p:cNvSpPr>
          <p:nvPr>
            <p:ph type="title"/>
          </p:nvPr>
        </p:nvSpPr>
        <p:spPr>
          <a:xfrm>
            <a:off x="848298" y="677040"/>
            <a:ext cx="10926607" cy="701731"/>
          </a:xfrm>
          <a:prstGeom prst="rect">
            <a:avLst/>
          </a:prstGeom>
          <a:noFill/>
        </p:spPr>
        <p:txBody>
          <a:bodyPr wrap="square" rtlCol="0">
            <a:spAutoFit/>
          </a:bodyPr>
          <a:lstStyle/>
          <a:p>
            <a:r>
              <a:rPr lang="en-US" b="1" dirty="0"/>
              <a:t>Carbon Black and Methanol</a:t>
            </a:r>
          </a:p>
        </p:txBody>
      </p:sp>
      <p:grpSp>
        <p:nvGrpSpPr>
          <p:cNvPr id="4" name="Group 3">
            <a:extLst>
              <a:ext uri="{FF2B5EF4-FFF2-40B4-BE49-F238E27FC236}">
                <a16:creationId xmlns="" xmlns:a16="http://schemas.microsoft.com/office/drawing/2014/main" id="{F0EECC9C-0513-4782-A9D7-21B3D7F1F088}"/>
              </a:ext>
            </a:extLst>
          </p:cNvPr>
          <p:cNvGrpSpPr/>
          <p:nvPr/>
        </p:nvGrpSpPr>
        <p:grpSpPr>
          <a:xfrm>
            <a:off x="1055567" y="2433035"/>
            <a:ext cx="6941274" cy="1477328"/>
            <a:chOff x="2348844" y="3320603"/>
            <a:chExt cx="6561056" cy="1477328"/>
          </a:xfrm>
        </p:grpSpPr>
        <p:sp>
          <p:nvSpPr>
            <p:cNvPr id="5" name="Rectangle 4">
              <a:extLst>
                <a:ext uri="{FF2B5EF4-FFF2-40B4-BE49-F238E27FC236}">
                  <a16:creationId xmlns="" xmlns:a16="http://schemas.microsoft.com/office/drawing/2014/main" id="{6659C478-87F2-4F5B-8B32-DCB06686FB97}"/>
                </a:ext>
              </a:extLst>
            </p:cNvPr>
            <p:cNvSpPr/>
            <p:nvPr/>
          </p:nvSpPr>
          <p:spPr>
            <a:xfrm>
              <a:off x="2813900" y="3320603"/>
              <a:ext cx="6096000" cy="1477328"/>
            </a:xfrm>
            <a:prstGeom prst="rect">
              <a:avLst/>
            </a:prstGeom>
            <a:ln w="28575">
              <a:noFill/>
            </a:ln>
          </p:spPr>
          <p:txBody>
            <a:bodyPr>
              <a:spAutoFit/>
            </a:bodyPr>
            <a:lstStyle/>
            <a:p>
              <a:r>
                <a:rPr lang="en-US" b="1" dirty="0"/>
                <a:t>WARNING</a:t>
              </a:r>
              <a:r>
                <a:rPr lang="en-US" dirty="0"/>
                <a:t>: This product can expose you to chemicals including carbon black, which is known to the State of California to cause cancer, and methanol, which is known to the State of California to cause birth defects or other reproductive harm.</a:t>
              </a:r>
            </a:p>
            <a:p>
              <a:r>
                <a:rPr lang="en-US" dirty="0"/>
                <a:t>For more information go to www.P65Warnings.ca.gov.</a:t>
              </a:r>
            </a:p>
          </p:txBody>
        </p:sp>
        <p:pic>
          <p:nvPicPr>
            <p:cNvPr id="6" name="Picture 5">
              <a:extLst>
                <a:ext uri="{FF2B5EF4-FFF2-40B4-BE49-F238E27FC236}">
                  <a16:creationId xmlns="" xmlns:a16="http://schemas.microsoft.com/office/drawing/2014/main" id="{DBEF91EE-8266-49E2-A1AF-3810BC95B9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8844" y="3320603"/>
              <a:ext cx="474483" cy="291355"/>
            </a:xfrm>
            <a:prstGeom prst="rect">
              <a:avLst/>
            </a:prstGeom>
            <a:ln w="28575">
              <a:noFill/>
            </a:ln>
          </p:spPr>
        </p:pic>
      </p:grpSp>
      <p:sp>
        <p:nvSpPr>
          <p:cNvPr id="7" name="Rectangle 6">
            <a:extLst>
              <a:ext uri="{FF2B5EF4-FFF2-40B4-BE49-F238E27FC236}">
                <a16:creationId xmlns="" xmlns:a16="http://schemas.microsoft.com/office/drawing/2014/main" id="{6A953512-EEFB-4D2A-8443-7246B903EDBC}"/>
              </a:ext>
            </a:extLst>
          </p:cNvPr>
          <p:cNvSpPr/>
          <p:nvPr/>
        </p:nvSpPr>
        <p:spPr>
          <a:xfrm>
            <a:off x="952500" y="2362200"/>
            <a:ext cx="7044341" cy="163806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 xmlns:a16="http://schemas.microsoft.com/office/drawing/2014/main" id="{07914271-4938-4866-87FE-2A7343773400}"/>
              </a:ext>
            </a:extLst>
          </p:cNvPr>
          <p:cNvPicPr>
            <a:picLocks noChangeAspect="1"/>
          </p:cNvPicPr>
          <p:nvPr/>
        </p:nvPicPr>
        <p:blipFill>
          <a:blip r:embed="rId3"/>
          <a:stretch>
            <a:fillRect/>
          </a:stretch>
        </p:blipFill>
        <p:spPr>
          <a:xfrm>
            <a:off x="952500" y="4359890"/>
            <a:ext cx="7084166" cy="1670449"/>
          </a:xfrm>
          <a:prstGeom prst="rect">
            <a:avLst/>
          </a:prstGeom>
        </p:spPr>
      </p:pic>
    </p:spTree>
    <p:extLst>
      <p:ext uri="{BB962C8B-B14F-4D97-AF65-F5344CB8AC3E}">
        <p14:creationId xmlns:p14="http://schemas.microsoft.com/office/powerpoint/2010/main" val="3448756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Words>
  <Application>Microsoft Macintosh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Calibri Light</vt:lpstr>
      <vt:lpstr>Arial</vt:lpstr>
      <vt:lpstr>Office Theme</vt:lpstr>
      <vt:lpstr>Carbon Black and Methanol</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Denice Tegethoff</dc:creator>
  <cp:lastModifiedBy>Denice Tegethoff</cp:lastModifiedBy>
  <cp:revision>2</cp:revision>
  <dcterms:created xsi:type="dcterms:W3CDTF">2018-08-29T16:22:38Z</dcterms:created>
  <dcterms:modified xsi:type="dcterms:W3CDTF">2018-08-29T16:22:57Z</dcterms:modified>
</cp:coreProperties>
</file>