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712"/>
  </p:normalViewPr>
  <p:slideViewPr>
    <p:cSldViewPr snapToGrid="0" snapToObjects="1" showGuides="1">
      <p:cViewPr varScale="1">
        <p:scale>
          <a:sx n="85" d="100"/>
          <a:sy n="85" d="100"/>
        </p:scale>
        <p:origin x="200" y="5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5CE44B-5617-C044-9BE8-3F698F7989C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67515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5CE44B-5617-C044-9BE8-3F698F7989C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39012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5CE44B-5617-C044-9BE8-3F698F7989C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43986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5CE44B-5617-C044-9BE8-3F698F7989C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7320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5CE44B-5617-C044-9BE8-3F698F7989C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926964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5CE44B-5617-C044-9BE8-3F698F7989C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28728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5CE44B-5617-C044-9BE8-3F698F7989CE}" type="datetimeFigureOut">
              <a:rPr lang="en-US" smtClean="0"/>
              <a:t>8/29/18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87508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5CE44B-5617-C044-9BE8-3F698F7989CE}" type="datetimeFigureOut">
              <a:rPr lang="en-US" smtClean="0"/>
              <a:t>8/29/18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57875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CE44B-5617-C044-9BE8-3F698F7989CE}" type="datetimeFigureOut">
              <a:rPr lang="en-US" smtClean="0"/>
              <a:t>8/29/18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200343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CE44B-5617-C044-9BE8-3F698F7989C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28264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CE44B-5617-C044-9BE8-3F698F7989C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B44E-D048-2545-BB71-23C166052102}" type="slidenum">
              <a:rPr lang="en-US" smtClean="0"/>
              <a:t>‹#›</a:t>
            </a:fld>
            <a:endParaRPr lang="en-US"/>
          </a:p>
        </p:txBody>
      </p:sp>
    </p:spTree>
    <p:extLst>
      <p:ext uri="{BB962C8B-B14F-4D97-AF65-F5344CB8AC3E}">
        <p14:creationId xmlns:p14="http://schemas.microsoft.com/office/powerpoint/2010/main" val="10356842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CE44B-5617-C044-9BE8-3F698F7989CE}" type="datetimeFigureOut">
              <a:rPr lang="en-US" smtClean="0"/>
              <a:t>8/29/18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0B44E-D048-2545-BB71-23C166052102}" type="slidenum">
              <a:rPr lang="en-US" smtClean="0"/>
              <a:t>‹#›</a:t>
            </a:fld>
            <a:endParaRPr lang="en-US"/>
          </a:p>
        </p:txBody>
      </p:sp>
    </p:spTree>
    <p:extLst>
      <p:ext uri="{BB962C8B-B14F-4D97-AF65-F5344CB8AC3E}">
        <p14:creationId xmlns:p14="http://schemas.microsoft.com/office/powerpoint/2010/main" val="22249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23D90-122D-4F85-A516-8A53932BC522}"/>
              </a:ext>
            </a:extLst>
          </p:cNvPr>
          <p:cNvSpPr>
            <a:spLocks noGrp="1"/>
          </p:cNvSpPr>
          <p:nvPr>
            <p:ph type="title"/>
          </p:nvPr>
        </p:nvSpPr>
        <p:spPr/>
        <p:txBody>
          <a:bodyPr/>
          <a:lstStyle/>
          <a:p>
            <a:r>
              <a:rPr lang="en-US" b="1" dirty="0"/>
              <a:t>Cadmium</a:t>
            </a:r>
          </a:p>
        </p:txBody>
      </p:sp>
      <p:grpSp>
        <p:nvGrpSpPr>
          <p:cNvPr id="3" name="Group 2">
            <a:extLst>
              <a:ext uri="{FF2B5EF4-FFF2-40B4-BE49-F238E27FC236}">
                <a16:creationId xmlns:a16="http://schemas.microsoft.com/office/drawing/2014/main" xmlns="" id="{D83CCDC1-DAE3-48D6-BDEE-FE445A918EA2}"/>
              </a:ext>
            </a:extLst>
          </p:cNvPr>
          <p:cNvGrpSpPr/>
          <p:nvPr/>
        </p:nvGrpSpPr>
        <p:grpSpPr>
          <a:xfrm>
            <a:off x="1102702" y="2438137"/>
            <a:ext cx="6561056" cy="1200329"/>
            <a:chOff x="2395979" y="3320603"/>
            <a:chExt cx="6561056" cy="1200329"/>
          </a:xfrm>
        </p:grpSpPr>
        <p:sp>
          <p:nvSpPr>
            <p:cNvPr id="4" name="Rectangle 3">
              <a:extLst>
                <a:ext uri="{FF2B5EF4-FFF2-40B4-BE49-F238E27FC236}">
                  <a16:creationId xmlns:a16="http://schemas.microsoft.com/office/drawing/2014/main" xmlns="" id="{470DFF3B-933F-4BB3-AD5B-432BFF207FD5}"/>
                </a:ext>
              </a:extLst>
            </p:cNvPr>
            <p:cNvSpPr/>
            <p:nvPr/>
          </p:nvSpPr>
          <p:spPr>
            <a:xfrm>
              <a:off x="2861035" y="3320603"/>
              <a:ext cx="6096000" cy="1200329"/>
            </a:xfrm>
            <a:prstGeom prst="rect">
              <a:avLst/>
            </a:prstGeom>
            <a:ln w="28575">
              <a:noFill/>
            </a:ln>
          </p:spPr>
          <p:txBody>
            <a:bodyPr>
              <a:spAutoFit/>
            </a:bodyPr>
            <a:lstStyle/>
            <a:p>
              <a:r>
                <a:rPr lang="en-US" b="1" dirty="0"/>
                <a:t>WARNING</a:t>
              </a:r>
              <a:r>
                <a:rPr lang="en-US" dirty="0"/>
                <a:t>: This product can expose you to chemicals including cadmium, which is known to the State of California to cause cancer and birth defects or other reproductive harm. For more information, go to www.P65Warnings.ca.gov.</a:t>
              </a:r>
            </a:p>
          </p:txBody>
        </p:sp>
        <p:pic>
          <p:nvPicPr>
            <p:cNvPr id="5" name="Picture 4">
              <a:extLst>
                <a:ext uri="{FF2B5EF4-FFF2-40B4-BE49-F238E27FC236}">
                  <a16:creationId xmlns:a16="http://schemas.microsoft.com/office/drawing/2014/main" xmlns="" id="{CD7626E1-EAC5-4D0B-90EF-99324BA28C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5979" y="3320603"/>
              <a:ext cx="474483" cy="291355"/>
            </a:xfrm>
            <a:prstGeom prst="rect">
              <a:avLst/>
            </a:prstGeom>
            <a:ln w="28575">
              <a:noFill/>
            </a:ln>
          </p:spPr>
        </p:pic>
      </p:grpSp>
      <p:sp>
        <p:nvSpPr>
          <p:cNvPr id="8" name="Rectangle 7">
            <a:extLst>
              <a:ext uri="{FF2B5EF4-FFF2-40B4-BE49-F238E27FC236}">
                <a16:creationId xmlns:a16="http://schemas.microsoft.com/office/drawing/2014/main" xmlns="" id="{6C8A7A8E-ADBA-4225-8B9C-C24A224D17C6}"/>
              </a:ext>
            </a:extLst>
          </p:cNvPr>
          <p:cNvSpPr/>
          <p:nvPr/>
        </p:nvSpPr>
        <p:spPr>
          <a:xfrm>
            <a:off x="952500" y="2362200"/>
            <a:ext cx="6862595" cy="127626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xmlns="" id="{4BECE3FF-2D14-41DF-AC62-AC82AAA4CA8F}"/>
              </a:ext>
            </a:extLst>
          </p:cNvPr>
          <p:cNvPicPr>
            <a:picLocks noChangeAspect="1"/>
          </p:cNvPicPr>
          <p:nvPr/>
        </p:nvPicPr>
        <p:blipFill>
          <a:blip r:embed="rId3"/>
          <a:stretch>
            <a:fillRect/>
          </a:stretch>
        </p:blipFill>
        <p:spPr>
          <a:xfrm>
            <a:off x="952500" y="3818706"/>
            <a:ext cx="6901270" cy="1383912"/>
          </a:xfrm>
          <a:prstGeom prst="rect">
            <a:avLst/>
          </a:prstGeom>
        </p:spPr>
      </p:pic>
    </p:spTree>
    <p:extLst>
      <p:ext uri="{BB962C8B-B14F-4D97-AF65-F5344CB8AC3E}">
        <p14:creationId xmlns:p14="http://schemas.microsoft.com/office/powerpoint/2010/main" val="304164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Cadmium</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Denice Tegethoff</dc:creator>
  <cp:lastModifiedBy>Denice Tegethoff</cp:lastModifiedBy>
  <cp:revision>2</cp:revision>
  <dcterms:created xsi:type="dcterms:W3CDTF">2018-08-29T16:22:16Z</dcterms:created>
  <dcterms:modified xsi:type="dcterms:W3CDTF">2018-08-29T17:36:18Z</dcterms:modified>
</cp:coreProperties>
</file>