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3321-4986-CB4E-B5FC-1D4365B4442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A6B2-9AE4-E040-9350-0B47FB2A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2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3321-4986-CB4E-B5FC-1D4365B4442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A6B2-9AE4-E040-9350-0B47FB2A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7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3321-4986-CB4E-B5FC-1D4365B4442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A6B2-9AE4-E040-9350-0B47FB2A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7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3321-4986-CB4E-B5FC-1D4365B4442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A6B2-9AE4-E040-9350-0B47FB2A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9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3321-4986-CB4E-B5FC-1D4365B4442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A6B2-9AE4-E040-9350-0B47FB2A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6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3321-4986-CB4E-B5FC-1D4365B4442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A6B2-9AE4-E040-9350-0B47FB2A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9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3321-4986-CB4E-B5FC-1D4365B4442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A6B2-9AE4-E040-9350-0B47FB2A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0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3321-4986-CB4E-B5FC-1D4365B4442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A6B2-9AE4-E040-9350-0B47FB2A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3321-4986-CB4E-B5FC-1D4365B4442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A6B2-9AE4-E040-9350-0B47FB2A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6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3321-4986-CB4E-B5FC-1D4365B4442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A6B2-9AE4-E040-9350-0B47FB2A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4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3321-4986-CB4E-B5FC-1D4365B4442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A6B2-9AE4-E040-9350-0B47FB2A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0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23321-4986-CB4E-B5FC-1D4365B4442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0A6B2-9AE4-E040-9350-0B47FB2A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0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DFA6A8-C0E4-4ADD-B618-BBB6CC32C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Antimony Trioxide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76873789-86FF-468E-9FE5-1209419612FE}"/>
              </a:ext>
            </a:extLst>
          </p:cNvPr>
          <p:cNvGrpSpPr/>
          <p:nvPr/>
        </p:nvGrpSpPr>
        <p:grpSpPr>
          <a:xfrm>
            <a:off x="952500" y="2362200"/>
            <a:ext cx="7173238" cy="1121789"/>
            <a:chOff x="293799" y="413725"/>
            <a:chExt cx="7173238" cy="112178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CA66B325-D9F6-4D22-AE65-405146E3D3EA}"/>
                </a:ext>
              </a:extLst>
            </p:cNvPr>
            <p:cNvGrpSpPr/>
            <p:nvPr/>
          </p:nvGrpSpPr>
          <p:grpSpPr>
            <a:xfrm>
              <a:off x="411634" y="525522"/>
              <a:ext cx="7055403" cy="923330"/>
              <a:chOff x="2395979" y="3320603"/>
              <a:chExt cx="7055403" cy="92333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D1BBE44A-F411-4FE9-9C47-B97BD66503FE}"/>
                  </a:ext>
                </a:extLst>
              </p:cNvPr>
              <p:cNvSpPr/>
              <p:nvPr/>
            </p:nvSpPr>
            <p:spPr>
              <a:xfrm>
                <a:off x="2861034" y="3320603"/>
                <a:ext cx="6590348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/>
                  <a:t>WARNING: </a:t>
                </a:r>
                <a:r>
                  <a:rPr lang="en-US" dirty="0"/>
                  <a:t>This product can expose you to chemicals including antimony trioxide, which is known to the State of California to cause cancer. For more information, go to www.P65Warnings.ca.gov.</a:t>
                </a:r>
              </a:p>
            </p:txBody>
          </p:sp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xmlns="" id="{5B5E6E71-3181-4630-A76D-D53284B9B8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95979" y="3320603"/>
                <a:ext cx="474483" cy="291355"/>
              </a:xfrm>
              <a:prstGeom prst="rect">
                <a:avLst/>
              </a:prstGeom>
            </p:spPr>
          </p:pic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034521F-E43D-44E8-990C-A2D2433E377C}"/>
                </a:ext>
              </a:extLst>
            </p:cNvPr>
            <p:cNvSpPr/>
            <p:nvPr/>
          </p:nvSpPr>
          <p:spPr>
            <a:xfrm>
              <a:off x="293799" y="413725"/>
              <a:ext cx="7089237" cy="112178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C7DCCB0-2EC6-4500-BAD1-B9C7F657B4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3771138"/>
            <a:ext cx="7212193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58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Antimony Trioxide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Denice Tegethoff</dc:creator>
  <cp:lastModifiedBy>Denice Tegethoff</cp:lastModifiedBy>
  <cp:revision>2</cp:revision>
  <dcterms:created xsi:type="dcterms:W3CDTF">2018-08-29T16:21:10Z</dcterms:created>
  <dcterms:modified xsi:type="dcterms:W3CDTF">2018-08-29T17:36:29Z</dcterms:modified>
</cp:coreProperties>
</file>