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2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9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9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6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5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7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4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3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9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0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9F8F-64EE-C047-ABCA-8F98AD18F183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47E87-F6D3-D345-94B9-8AD4F201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8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4D1871-76BF-4211-864E-CF77BC096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1,3-Butadiene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35008F80-9D1E-45A0-B2E4-CBD65E076CAD}"/>
              </a:ext>
            </a:extLst>
          </p:cNvPr>
          <p:cNvGrpSpPr/>
          <p:nvPr/>
        </p:nvGrpSpPr>
        <p:grpSpPr>
          <a:xfrm>
            <a:off x="1098555" y="2428822"/>
            <a:ext cx="6570483" cy="1200329"/>
            <a:chOff x="2243579" y="1509084"/>
            <a:chExt cx="6570483" cy="120032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0AAA0CF6-0855-4977-A8DA-A77A61B2786C}"/>
                </a:ext>
              </a:extLst>
            </p:cNvPr>
            <p:cNvSpPr/>
            <p:nvPr/>
          </p:nvSpPr>
          <p:spPr>
            <a:xfrm>
              <a:off x="2718062" y="1509084"/>
              <a:ext cx="6096000" cy="12003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b="1" dirty="0"/>
                <a:t>WARNING: </a:t>
              </a:r>
              <a:r>
                <a:rPr lang="en-US" dirty="0"/>
                <a:t>This product can expose you to chemicals including 1,3-butadiene, which is known to the State of California to cause cancer and birth defects or other reproductive harm. For more information, go to www.P65Warnings.ca.gov. 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543296ED-1C36-4BCF-9AD1-4C9817ABB6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3579" y="1509084"/>
              <a:ext cx="474483" cy="291355"/>
            </a:xfrm>
            <a:prstGeom prst="rect">
              <a:avLst/>
            </a:prstGeom>
          </p:spPr>
        </p:pic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DA819ED-EBB9-46DA-BF3A-7B1995861DA1}"/>
              </a:ext>
            </a:extLst>
          </p:cNvPr>
          <p:cNvSpPr/>
          <p:nvPr/>
        </p:nvSpPr>
        <p:spPr>
          <a:xfrm>
            <a:off x="952500" y="2352885"/>
            <a:ext cx="6862595" cy="12762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1640ECA-E246-4E84-9C17-3D86159C8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198877"/>
            <a:ext cx="6895174" cy="142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4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1,3-Butadiene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Tegethoff</dc:creator>
  <cp:lastModifiedBy>Denice Tegethoff</cp:lastModifiedBy>
  <cp:revision>2</cp:revision>
  <dcterms:created xsi:type="dcterms:W3CDTF">2018-08-29T16:21:58Z</dcterms:created>
  <dcterms:modified xsi:type="dcterms:W3CDTF">2018-08-29T17:36:33Z</dcterms:modified>
</cp:coreProperties>
</file>